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309" r:id="rId6"/>
    <p:sldId id="303" r:id="rId7"/>
    <p:sldId id="283" r:id="rId8"/>
    <p:sldId id="304" r:id="rId9"/>
    <p:sldId id="305" r:id="rId10"/>
    <p:sldId id="306" r:id="rId11"/>
    <p:sldId id="307" r:id="rId12"/>
    <p:sldId id="288" r:id="rId13"/>
    <p:sldId id="289" r:id="rId14"/>
    <p:sldId id="282" r:id="rId15"/>
    <p:sldId id="293" r:id="rId16"/>
    <p:sldId id="324" r:id="rId17"/>
    <p:sldId id="308" r:id="rId18"/>
    <p:sldId id="310" r:id="rId19"/>
    <p:sldId id="311" r:id="rId20"/>
    <p:sldId id="312" r:id="rId21"/>
    <p:sldId id="313" r:id="rId22"/>
    <p:sldId id="325" r:id="rId23"/>
    <p:sldId id="314" r:id="rId24"/>
    <p:sldId id="315" r:id="rId25"/>
    <p:sldId id="316" r:id="rId26"/>
    <p:sldId id="318" r:id="rId27"/>
    <p:sldId id="319" r:id="rId28"/>
    <p:sldId id="320" r:id="rId29"/>
    <p:sldId id="321" r:id="rId30"/>
    <p:sldId id="322" r:id="rId31"/>
    <p:sldId id="323" r:id="rId32"/>
    <p:sldId id="326" r:id="rId33"/>
    <p:sldId id="327" r:id="rId34"/>
    <p:sldId id="32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>
        <p:scale>
          <a:sx n="89" d="100"/>
          <a:sy n="89" d="100"/>
        </p:scale>
        <p:origin x="-8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30030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955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83698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62129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8440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41755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26511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35712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51737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199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84792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9034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56682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14276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02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9566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198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215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d6vLNf1mbJ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1357298"/>
            <a:ext cx="5786478" cy="2647765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Дистанционный план МКДОУ детского сада «</a:t>
            </a:r>
            <a:r>
              <a:rPr lang="ru-RU" sz="2400" b="1" dirty="0" err="1" smtClean="0">
                <a:solidFill>
                  <a:srgbClr val="C00000"/>
                </a:solidFill>
              </a:rPr>
              <a:t>Чечек</a:t>
            </a:r>
            <a:r>
              <a:rPr lang="ru-RU" sz="2400" b="1" dirty="0" smtClean="0">
                <a:solidFill>
                  <a:srgbClr val="C00000"/>
                </a:solidFill>
              </a:rPr>
              <a:t>»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с. </a:t>
            </a:r>
            <a:r>
              <a:rPr lang="ru-RU" sz="2400" b="1" dirty="0" err="1" smtClean="0">
                <a:solidFill>
                  <a:srgbClr val="C00000"/>
                </a:solidFill>
              </a:rPr>
              <a:t>Шуй</a:t>
            </a:r>
            <a:r>
              <a:rPr lang="ru-RU" sz="2400" b="1" dirty="0" smtClean="0">
                <a:solidFill>
                  <a:srgbClr val="C00000"/>
                </a:solidFill>
              </a:rPr>
              <a:t>                         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в старшей и подготовительной к школе группе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smtClean="0">
                <a:solidFill>
                  <a:srgbClr val="C00000"/>
                </a:solidFill>
              </a:rPr>
              <a:t>от </a:t>
            </a:r>
            <a:r>
              <a:rPr lang="ru-RU" sz="2400" b="1" smtClean="0">
                <a:solidFill>
                  <a:srgbClr val="C00000"/>
                </a:solidFill>
              </a:rPr>
              <a:t>25 </a:t>
            </a:r>
            <a:r>
              <a:rPr lang="ru-RU" sz="2400" b="1" dirty="0" smtClean="0">
                <a:solidFill>
                  <a:srgbClr val="C00000"/>
                </a:solidFill>
              </a:rPr>
              <a:t>января </a:t>
            </a:r>
            <a:r>
              <a:rPr lang="ru-RU" sz="2400" b="1" smtClean="0">
                <a:solidFill>
                  <a:srgbClr val="C00000"/>
                </a:solidFill>
              </a:rPr>
              <a:t>по 04  </a:t>
            </a:r>
            <a:r>
              <a:rPr lang="ru-RU" sz="2400" b="1" dirty="0" smtClean="0">
                <a:solidFill>
                  <a:srgbClr val="C00000"/>
                </a:solidFill>
              </a:rPr>
              <a:t>февраля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2021-2022 учебного года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7" y="4437113"/>
            <a:ext cx="5904656" cy="77783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  <a:cs typeface="Adobe Arabic" panose="02040503050201020203" pitchFamily="18" charset="-78"/>
              </a:rPr>
              <a:t>Воспитатели: </a:t>
            </a:r>
            <a:r>
              <a:rPr lang="ru-RU" dirty="0" err="1" smtClean="0">
                <a:solidFill>
                  <a:srgbClr val="002060"/>
                </a:solidFill>
                <a:cs typeface="Adobe Arabic" panose="02040503050201020203" pitchFamily="18" charset="-78"/>
              </a:rPr>
              <a:t>Салчак</a:t>
            </a:r>
            <a:r>
              <a:rPr lang="ru-RU" dirty="0" smtClean="0">
                <a:solidFill>
                  <a:srgbClr val="002060"/>
                </a:solidFill>
                <a:cs typeface="Adobe Arabic" panose="02040503050201020203" pitchFamily="18" charset="-78"/>
              </a:rPr>
              <a:t> О.О.</a:t>
            </a:r>
          </a:p>
          <a:p>
            <a:pPr algn="r"/>
            <a:r>
              <a:rPr lang="ru-RU" dirty="0" err="1" smtClean="0">
                <a:solidFill>
                  <a:srgbClr val="002060"/>
                </a:solidFill>
                <a:cs typeface="Adobe Arabic" panose="02040503050201020203" pitchFamily="18" charset="-78"/>
              </a:rPr>
              <a:t>Ооржак</a:t>
            </a:r>
            <a:r>
              <a:rPr lang="ru-RU" dirty="0" smtClean="0">
                <a:solidFill>
                  <a:srgbClr val="002060"/>
                </a:solidFill>
                <a:cs typeface="Adobe Arabic" panose="02040503050201020203" pitchFamily="18" charset="-78"/>
              </a:rPr>
              <a:t> Д.В.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71362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Четверг 27.01.2022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Утренняя гимнастика. Январь. Комплекс № 20 (без предметов). ([9], с. 20)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УТРЕННИЙ КРУГ № 21 (см. Приложение 5)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Д.и. "Ремёсла на Руси". Цель: расширять представления о ремесленниках.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Упражнение "Что нарисовано на картинке". Цель: закрепить названия деревьев.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Упражнение "Один, два, пять" (названия животных и их детёнышей). Цель: совершенствовать умение образовывать существительные множественного числа.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Д.и. "Выложи зимний пейзаж". Цель: учить отбирать необходимые детали для пейзажной живописи.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Упражнение "Поймай снежинку". Цель: упражнять в подпрыгивании.</a:t>
            </a:r>
            <a:endParaRPr lang="ru-RU" sz="1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1. Речевое развитие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(Развитие речи). Занятие 38. Чтение сказки С.Маршака «Двенадцать месяцев». ([2], с. 62)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Программное содержание. Познакомить со сказкой С.Маршака «Двенадцать месяцев».</a:t>
            </a:r>
          </a:p>
          <a:p>
            <a:r>
              <a:rPr lang="ru-RU" sz="1400" dirty="0" smtClean="0"/>
              <a:t>Просмотр мультфильма 12 месяцев</a:t>
            </a:r>
            <a:br>
              <a:rPr lang="ru-RU" sz="1400" dirty="0" smtClean="0"/>
            </a:b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https://youtu.be/d6vLNf1mbJI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/>
              <a:t>2.  Художественно - эстетическое развитие </a:t>
            </a:r>
            <a:r>
              <a:rPr lang="ru-RU" sz="1400" dirty="0" smtClean="0"/>
              <a:t>(Аппликация). Аппликация по замыслу. ([4], с. 94)</a:t>
            </a:r>
          </a:p>
          <a:p>
            <a:r>
              <a:rPr lang="ru-RU" sz="1400" dirty="0" smtClean="0"/>
              <a:t>Программное содержание. Учить детей задумывать содержание аппликации, подбирать бумагу нужного цвета, красиво располагать изображение на листе. Развивать умение использовать усвоенные приемы </a:t>
            </a:r>
            <a:r>
              <a:rPr lang="ru-RU" sz="1400" dirty="0" err="1" smtClean="0"/>
              <a:t>вырезани</a:t>
            </a:r>
            <a:r>
              <a:rPr lang="ru-RU" sz="1400" dirty="0" smtClean="0"/>
              <a:t>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Admin\Downloads\artlib_gallery-343624-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5423" y="2490788"/>
            <a:ext cx="5181092" cy="3444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3.  Художественно - эстетическое развитие </a:t>
            </a:r>
            <a:r>
              <a:rPr lang="ru-RU" sz="3600" dirty="0" smtClean="0"/>
              <a:t>(Музыка) </a:t>
            </a:r>
            <a:br>
              <a:rPr lang="ru-RU" sz="3600" dirty="0" smtClean="0"/>
            </a:b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Тувинский танец «</a:t>
            </a:r>
            <a:r>
              <a:rPr lang="ru-RU" dirty="0" err="1" smtClean="0"/>
              <a:t>Матпадак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Пятница 28.01.2022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Утренняя гимнастика. Январь. Комплекс № 20 (без предметов). ([9], с. 20)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УТРЕННИЙ КРУГ № 21 (см. Приложение 5)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Упражнение "Назови соседей". Цель: закрепить знания чисел первого десятка.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Д/и "Найди звук". Цель: учить определять место звука в слове (начало, середина и конец).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Создание коллективного макета "Зимний лес". Цель: формировать умение составлять композиции.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Малоподвижная игра «Футбол». ([14], с. 35)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«Мы лепим снеговика вместе с малышами». Цель: формировать у детей представление о себе как об активном члене коллектива. Воспитывать заботливое отношение к малышам. Развивать умение самостоятельно объединяться для совместного труда. ([10], с. 66)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928670"/>
            <a:ext cx="6798734" cy="1303867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1. Познавательное развитие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(ФЭМП). Занятие 36. ([3], с.114)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Программное содержание. Продолжать учить составлять и решать арифметические задачи на сложение и вычитание. Совершенствовать представления о последовательности чисел в пределах 20. Развивать умение делить целое на 8 равных частей и сравнивать целое и его части. Развивать умение определять местоположение предметов относительно друг друга.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Занятие по рисованию «Мама, папа, я - отличная семья» Цель: Развитие любви  — презентация на Slide-Share.ru 🎓"/>
          <p:cNvSpPr>
            <a:spLocks noChangeAspect="1" noChangeArrowheads="1"/>
          </p:cNvSpPr>
          <p:nvPr/>
        </p:nvSpPr>
        <p:spPr bwMode="auto">
          <a:xfrm>
            <a:off x="155575" y="-144463"/>
            <a:ext cx="5661676" cy="566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 descr="C:\Users\Admin\Downloads\img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3858" y="2490788"/>
            <a:ext cx="6124222" cy="3444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12297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6865" y="857233"/>
            <a:ext cx="6798736" cy="50779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Физкультминутка: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Мы с семьёй пошли домой </a:t>
            </a:r>
            <a:r>
              <a:rPr lang="ru-RU" i="1" dirty="0" smtClean="0"/>
              <a:t>(шагают на месте)</a:t>
            </a:r>
            <a:endParaRPr lang="ru-RU" dirty="0" smtClean="0"/>
          </a:p>
          <a:p>
            <a:r>
              <a:rPr lang="ru-RU" dirty="0" smtClean="0"/>
              <a:t>Папа был совсем большой, </a:t>
            </a:r>
            <a:r>
              <a:rPr lang="ru-RU" i="1" dirty="0" smtClean="0"/>
              <a:t>(поднимаются на носочки, тянут руки вверх)</a:t>
            </a:r>
            <a:endParaRPr lang="ru-RU" dirty="0" smtClean="0"/>
          </a:p>
          <a:p>
            <a:r>
              <a:rPr lang="ru-RU" dirty="0" smtClean="0"/>
              <a:t>Мама с ним пониже ростом, </a:t>
            </a:r>
            <a:r>
              <a:rPr lang="ru-RU" i="1" dirty="0" smtClean="0"/>
              <a:t>(опускают руки перед грудью)</a:t>
            </a:r>
            <a:endParaRPr lang="ru-RU" dirty="0" smtClean="0"/>
          </a:p>
          <a:p>
            <a:r>
              <a:rPr lang="ru-RU" dirty="0" smtClean="0"/>
              <a:t>А сынок малютка просто </a:t>
            </a:r>
            <a:r>
              <a:rPr lang="ru-RU" i="1" dirty="0" smtClean="0"/>
              <a:t>(приседают)</a:t>
            </a:r>
            <a:endParaRPr lang="ru-RU" dirty="0" smtClean="0"/>
          </a:p>
          <a:p>
            <a:r>
              <a:rPr lang="ru-RU" dirty="0" smtClean="0"/>
              <a:t>Он с игрушками ходил, </a:t>
            </a:r>
            <a:r>
              <a:rPr lang="ru-RU" i="1" dirty="0" smtClean="0"/>
              <a:t>(делают из ладошек замок и крутят)</a:t>
            </a:r>
            <a:endParaRPr lang="ru-RU" dirty="0" smtClean="0"/>
          </a:p>
          <a:p>
            <a:r>
              <a:rPr lang="ru-RU" dirty="0" smtClean="0"/>
              <a:t>Маме с папой говорил</a:t>
            </a:r>
          </a:p>
          <a:p>
            <a:r>
              <a:rPr lang="ru-RU" dirty="0" smtClean="0"/>
              <a:t>Я люблю вас очень, очень,</a:t>
            </a:r>
          </a:p>
          <a:p>
            <a:r>
              <a:rPr lang="ru-RU" dirty="0" smtClean="0"/>
              <a:t>Самый ласковый сыночек! </a:t>
            </a:r>
            <a:r>
              <a:rPr lang="ru-RU" i="1" dirty="0" smtClean="0"/>
              <a:t>(обнимают соседа справа и слева)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Понедельник 31.01.2022		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								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Тематическая неделя «Почетное звание – солдат»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представления о том, как в годы войны храбро сражались и защищали нашу страну от врагов прадеды, деды, отцы. Формировать патриотизм, любовь к Родине. Формировать у мальчиков стремление быть сильными, смелыми, стать защитниками Родины. Формировать у девочек уважение к мальчикам как будущим защитникам Родины.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71481"/>
            <a:ext cx="6761186" cy="1071569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1. Познавательное развитие </a:t>
            </a:r>
            <a:r>
              <a:rPr lang="ru-RU" sz="1400" dirty="0" smtClean="0"/>
              <a:t>(Ознакомление с окружающим миром).</a:t>
            </a:r>
            <a:br>
              <a:rPr lang="ru-RU" sz="1400" dirty="0" smtClean="0"/>
            </a:br>
            <a:r>
              <a:rPr lang="ru-RU" sz="1400" dirty="0" smtClean="0"/>
              <a:t>Служебные собаки. ([6], с. 55)</a:t>
            </a:r>
            <a:br>
              <a:rPr lang="ru-RU" sz="1400" dirty="0" smtClean="0"/>
            </a:br>
            <a:r>
              <a:rPr lang="ru-RU" sz="1400" dirty="0" smtClean="0"/>
              <a:t>Программное содержание. Расширять представления детей о служебных собаках, о помощи, которую собаки могут оказывать человеку. Формировать знания о том, что человек должен уметь ухаживать за животными, которых он приручил. Прививать любовь к животным. Дать элементарные представления о профессии кинолога.</a:t>
            </a:r>
            <a:br>
              <a:rPr lang="ru-RU" sz="1400" dirty="0" smtClean="0"/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Admin\Downloads\79129e14c58290c7c2e4488d981c3159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143248"/>
            <a:ext cx="3078433" cy="2149473"/>
          </a:xfrm>
          <a:prstGeom prst="rect">
            <a:avLst/>
          </a:prstGeom>
          <a:noFill/>
        </p:spPr>
      </p:pic>
      <p:pic>
        <p:nvPicPr>
          <p:cNvPr id="9219" name="Picture 3" descr="C:\Users\Admin\Downloads\img4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143248"/>
            <a:ext cx="4143372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/>
              <a:t>2. Физическое развитие </a:t>
            </a:r>
            <a:r>
              <a:rPr lang="ru-RU" sz="1800" dirty="0" smtClean="0"/>
              <a:t>(Физкультура в помещении). Занятие 41. ([8], с. 65)</a:t>
            </a:r>
            <a:br>
              <a:rPr lang="ru-RU" sz="1800" dirty="0" smtClean="0"/>
            </a:br>
            <a:r>
              <a:rPr lang="ru-RU" sz="1800" dirty="0" smtClean="0"/>
              <a:t>Задачи. Способствовать дальнейшему совершенствованию навыков ходьбы и бега, устойчивого положения тела; развивать основные физические качества (быстроту, силу, ручную и локомоторную ловкость и </a:t>
            </a:r>
            <a:r>
              <a:rPr lang="ru-RU" sz="1800" dirty="0" err="1" smtClean="0"/>
              <a:t>т.д</a:t>
            </a:r>
            <a:r>
              <a:rPr lang="ru-RU" sz="1800" dirty="0" smtClean="0"/>
              <a:t>); учить взаимодействию друг с другом в игровых упражнениях.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500306"/>
            <a:ext cx="6798736" cy="344499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Обучение грамоте</a:t>
            </a:r>
            <a:b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Admin\Downloads\10179962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857364"/>
            <a:ext cx="7286676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071810"/>
            <a:ext cx="7838257" cy="2643206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731520"/>
            <a:ext cx="7416824" cy="1625910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marL="45720" indent="0" algn="ctr">
              <a:buNone/>
            </a:pPr>
            <a:r>
              <a:rPr lang="ru-RU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Материалы по дистанционному обучению</a:t>
            </a:r>
          </a:p>
          <a:p>
            <a:pPr marL="45720" indent="0" algn="ctr">
              <a:buNone/>
            </a:pPr>
            <a:r>
              <a:rPr lang="ru-RU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25 января по 12 февраля</a:t>
            </a:r>
          </a:p>
          <a:p>
            <a:endParaRPr lang="ru-RU" sz="43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3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недели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/>
              <a:t> </a:t>
            </a:r>
            <a:r>
              <a:rPr lang="ru-RU" dirty="0" smtClean="0"/>
              <a:t> 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Шагаа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келди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чолукшуулу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!!!»</a:t>
            </a: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  <a:r>
              <a:rPr lang="ru-RU" b="1" dirty="0" smtClean="0"/>
              <a:t>							</a:t>
            </a:r>
            <a:endParaRPr lang="ru-RU" dirty="0" smtClean="0"/>
          </a:p>
          <a:p>
            <a:pPr>
              <a:lnSpc>
                <a:spcPct val="170000"/>
              </a:lnSpc>
            </a:pP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уругларга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тыва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чоннун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байырлалы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Шагааны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эрттирип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чораанын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уругларга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билиндирери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тыва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улустун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езу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чуруму-биле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таныштырары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. Национал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оюннарнын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чамдык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хевирлери-биле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таныштырары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улустун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аас-чогаалынга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даянып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алгаш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уругларны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чараш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чугаага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ооредип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дыл-домаа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чечен-мергенболдуруп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сайзырадыры.Уругларны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аас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чогаал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дамчыштыр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кижизиг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аажы-чанга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ооредип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чоннун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чаагай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чанчылдарынга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кижизидери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" indent="0" algn="ctr">
              <a:buNone/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8703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914400" fontAlgn="base"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Вторник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01.02.2022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Речевое развитие (Худ. </a:t>
            </a:r>
            <a:r>
              <a:rPr lang="ru-RU" sz="1600" b="1" dirty="0" err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Лит-ра</a:t>
            </a:r>
            <a:r>
              <a:rPr lang="ru-RU" sz="1600" b="1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br>
              <a:rPr lang="ru-RU" sz="1600" b="1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Тыва </a:t>
            </a:r>
            <a:r>
              <a:rPr lang="ru-RU" sz="1600" dirty="0" err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улустун</a:t>
            </a:r>
            <a:r>
              <a:rPr lang="ru-RU" sz="160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тоолу</a:t>
            </a:r>
            <a:r>
              <a:rPr lang="ru-RU" sz="160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Уш</a:t>
            </a:r>
            <a:r>
              <a:rPr lang="ru-RU" sz="160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чуул</a:t>
            </a:r>
            <a:r>
              <a:rPr lang="ru-RU" sz="160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эртемниг</a:t>
            </a:r>
            <a:r>
              <a:rPr lang="ru-RU" sz="160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оол</a:t>
            </a:r>
            <a:r>
              <a:rPr lang="ru-RU" sz="160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lang="en-US" sz="160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Просмотр мультика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6865" y="2214553"/>
            <a:ext cx="6798736" cy="372057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2714620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 flipH="1" flipV="1">
            <a:off x="223138" y="3295467"/>
            <a:ext cx="84922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Физкультминутка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- Дождик в окна к нам стучится и зовёт нас поиграть.</a:t>
            </a:r>
          </a:p>
          <a:p>
            <a:r>
              <a:rPr lang="ru-RU" dirty="0" smtClean="0"/>
              <a:t>Капля раз капля два. (Дети выполняют прыжки на двух ногах)</a:t>
            </a:r>
          </a:p>
          <a:p>
            <a:r>
              <a:rPr lang="ru-RU" dirty="0" smtClean="0"/>
              <a:t>Очень медленно сперва, (Взявшись за руки, дети идут по кругу)</a:t>
            </a:r>
          </a:p>
          <a:p>
            <a:r>
              <a:rPr lang="ru-RU" dirty="0" smtClean="0"/>
              <a:t>А потом, потом, потом</a:t>
            </a:r>
          </a:p>
          <a:p>
            <a:r>
              <a:rPr lang="ru-RU" dirty="0" smtClean="0"/>
              <a:t>Всё бегом, бегом, бегом. (Ходьба по кругу с ускорением)</a:t>
            </a:r>
          </a:p>
          <a:p>
            <a:r>
              <a:rPr lang="ru-RU" dirty="0" smtClean="0"/>
              <a:t>Мы зонты свои открыли, (Над головой руками делают купол)</a:t>
            </a:r>
          </a:p>
          <a:p>
            <a:r>
              <a:rPr lang="ru-RU" dirty="0" smtClean="0"/>
              <a:t>От дождя себя укрыли. (Присели на корточки)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Художественно - эстетическое развитие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(Рисование).</a:t>
            </a:r>
            <a:b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Сказочный дворец. ([4], с. 96)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Программное содержание. Учить детей создавать в рисунках сказочные образы. Закреплять умение рисовать контур здания и придумывать украшающие детали. Совершенствовать умение делать набросок простым карандашом, а затем оформлять изображение в цвете, доводить замысел до конца, добиваться наиболее интересного решения. Совершенствовать приемы работы красками, способы получения новых цветов и оттенков.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Пальчиковая гимнастика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- Чтоб красиво рисовать надо пальчики размять.</a:t>
            </a:r>
          </a:p>
          <a:p>
            <a:r>
              <a:rPr lang="ru-RU" dirty="0" smtClean="0"/>
              <a:t>Раз, два, три, четыре, пять (Сжимать и разжимать пальцы)</a:t>
            </a:r>
          </a:p>
          <a:p>
            <a:r>
              <a:rPr lang="ru-RU" dirty="0" smtClean="0"/>
              <a:t>Вышел дождик в лес гулять, (Пальцы левой руки «шагают» по ладони правой)</a:t>
            </a:r>
          </a:p>
          <a:p>
            <a:r>
              <a:rPr lang="ru-RU" dirty="0" smtClean="0"/>
              <a:t>Вышел дождик в лес гулять, (Пальцы правой руки «шагают» по ладони левой)</a:t>
            </a:r>
          </a:p>
          <a:p>
            <a:r>
              <a:rPr lang="ru-RU" dirty="0" smtClean="0"/>
              <a:t>Стал деревья он считать: (Потираем ладони друг о друга)</a:t>
            </a:r>
          </a:p>
          <a:p>
            <a:r>
              <a:rPr lang="ru-RU" dirty="0" smtClean="0"/>
              <a:t>Дуб, берёза, клён, осина, (Сгибаем пальцы, начиная с большого)</a:t>
            </a:r>
          </a:p>
          <a:p>
            <a:r>
              <a:rPr lang="ru-RU" dirty="0" smtClean="0"/>
              <a:t>Ива, тополь и рябина,</a:t>
            </a:r>
          </a:p>
          <a:p>
            <a:r>
              <a:rPr lang="ru-RU" dirty="0" smtClean="0"/>
              <a:t>Липа есть, сосна и ель</a:t>
            </a:r>
          </a:p>
          <a:p>
            <a:r>
              <a:rPr lang="ru-RU" dirty="0" smtClean="0"/>
              <a:t>Посчитать и нам не лень. (Сгибать и разгибать пальцы)</a:t>
            </a:r>
          </a:p>
          <a:p>
            <a:r>
              <a:rPr lang="ru-RU" dirty="0" smtClean="0"/>
              <a:t>- Подумайте о своей картине и приступайте к работе.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 окончания рисования ребята выбирают понравившиеся рисунки, работы выставляются для просмотра. Дошкольники рассказывают, что нарисовали. Педагог делает анализ детской деятельности.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1" name="Picture 1" descr="C:\Users\Admin\Downloads\dvorec-deda-moroza-700x5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7194" y="2490788"/>
            <a:ext cx="4737549" cy="3444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Художественно - эстетическое развитие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(Музыка) по плану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муз.руководителя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u="sng" dirty="0" smtClean="0"/>
              <a:t>Цель </a:t>
            </a:r>
            <a:r>
              <a:rPr lang="ru-RU" dirty="0" smtClean="0"/>
              <a:t> Формирование музыкальных и творческих способностей детей  в различных видах музыкальной деятельности (слушание музыки, пение, музыкально ритмических движениях). Овладение способами взаимодействия с окружающими людьми и детьми</a:t>
            </a:r>
          </a:p>
          <a:p>
            <a:r>
              <a:rPr lang="ru-RU" dirty="0" smtClean="0"/>
              <a:t> посредством  восприятия музыки.</a:t>
            </a:r>
          </a:p>
          <a:p>
            <a:r>
              <a:rPr lang="ru-RU" u="sng" dirty="0" smtClean="0"/>
              <a:t> </a:t>
            </a:r>
            <a:r>
              <a:rPr lang="ru-RU" b="1" u="sng" dirty="0" smtClean="0"/>
              <a:t>Задачи</a:t>
            </a:r>
            <a:r>
              <a:rPr lang="ru-RU" b="1" dirty="0" smtClean="0"/>
              <a:t>.</a:t>
            </a:r>
            <a:r>
              <a:rPr lang="ru-RU" dirty="0" smtClean="0"/>
              <a:t> Познакомить детей  с творчеством итальянского композитора </a:t>
            </a:r>
            <a:r>
              <a:rPr lang="ru-RU" dirty="0" err="1" smtClean="0"/>
              <a:t>А.Вивальди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     русского композитора П.И.Чайковского.</a:t>
            </a:r>
          </a:p>
          <a:p>
            <a:r>
              <a:rPr lang="ru-RU" dirty="0" smtClean="0"/>
              <a:t>   Продолжать развивать вокально-хоровые навыки, умение играть на музыкальных инструментах, развивать чувство ритма.  Продолжать воспитывать любовь к красоте осенней природы через музыку. 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Среда 02.02.2022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1. Познавательное развитие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(ФЭМП). Занятие 37. ([3], с.116)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Программное содержание. Продолжать учить самостоятельно составлять и решать задачи на сложение и вычитание. Развивать представления о геометрических фигурах и умение рисовать их на листе бумаги. Закреплять умение называть предыдущее, последующее и пропущенное число, обозначенное цифрой.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3" name="Picture 1" descr="C:\Users\Admin\Downloads\97deac5fa90624086c6db990b05ec3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428868"/>
            <a:ext cx="2292615" cy="1795468"/>
          </a:xfrm>
          <a:prstGeom prst="rect">
            <a:avLst/>
          </a:prstGeom>
          <a:noFill/>
        </p:spPr>
      </p:pic>
      <p:pic>
        <p:nvPicPr>
          <p:cNvPr id="18434" name="Picture 2" descr="C:\Users\Admin\Downloads\matematika_dlja_doschkolnikov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500306"/>
            <a:ext cx="2000264" cy="1985928"/>
          </a:xfrm>
          <a:prstGeom prst="rect">
            <a:avLst/>
          </a:prstGeom>
          <a:noFill/>
        </p:spPr>
      </p:pic>
      <p:pic>
        <p:nvPicPr>
          <p:cNvPr id="18435" name="Picture 3" descr="C:\Users\Admin\Downloads\img2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143380"/>
            <a:ext cx="3881422" cy="2285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2. Познавательное развитие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(Конструирование). Летательные аппараты. ([7], с. 24)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Цель. Обобщать, систематизировать, уточнять представления детей об истории развития летательных аппаратов, их назначении, зависимости строения от функционального назначения; развивать конструкторские навыки, умение моделировать на плоскости, строить схемы и делать зарисовки будущих объектов; упражнять в быстром решении проблемных ситуаций; развивать творчество и изобретательность. 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9" name="Picture 1" descr="C:\Users\Admin\Downloads\a24cb3f7762dc9e21240e7700410aed5.jp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0667" y="2490788"/>
            <a:ext cx="4590604" cy="3444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3. Физическое развитие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(Физкультура в помещении). Занятие 42. ([8], с. 65)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Задачи. Способствовать дальнейшему совершенствованию навыков ходьбы и бега, устойчивого положения тела; развивать основные физические качества (быстроту, силу, ручную и локомоторную ловкость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); учить взаимодействию друг с другом в игровых упражнениях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6385" name="Picture 1" descr="C:\Users\Admin\Downloads\img6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385" y="2490788"/>
            <a:ext cx="4593167" cy="3444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Четверг 03.02.2022</a:t>
            </a:r>
            <a:b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/>
              <a:t>1. Речевое развитие </a:t>
            </a:r>
            <a:r>
              <a:rPr lang="ru-RU" sz="1800" dirty="0" smtClean="0"/>
              <a:t>(Развитие речи). Занятие 40. Звуковая культура речи. Подготовка к обучению грамоте. ([2], с. 64)</a:t>
            </a:r>
            <a:br>
              <a:rPr lang="ru-RU" sz="1800" dirty="0" smtClean="0"/>
            </a:br>
            <a:r>
              <a:rPr lang="ru-RU" sz="1800" dirty="0" smtClean="0"/>
              <a:t>Программное содержание. Продолжать совершенствовать фонематическое восприятие. Учить делить слова с открытыми слогами на части.</a:t>
            </a:r>
            <a:br>
              <a:rPr lang="ru-RU" sz="1800" dirty="0" smtClean="0"/>
            </a:br>
            <a:r>
              <a:rPr lang="ru-RU" sz="1800" b="1" dirty="0" smtClean="0"/>
              <a:t> 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1" name="Picture 1" descr="C:\Users\Admin\Downloads\0a4dbaf86350620c1ee430b350eb3639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4099" y="2490788"/>
            <a:ext cx="5203739" cy="3444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25.01.2022г.Вторник</a:t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00" y="2500306"/>
            <a:ext cx="7029400" cy="3945592"/>
          </a:xfrm>
        </p:spPr>
        <p:txBody>
          <a:bodyPr>
            <a:normAutofit/>
          </a:bodyPr>
          <a:lstStyle/>
          <a:p>
            <a:pPr marL="388620" indent="-342900">
              <a:buFont typeface="Arial"/>
              <a:buAutoNum type="arabicPeriod"/>
            </a:pPr>
            <a:r>
              <a:rPr lang="ru-RU" sz="1600" b="1" dirty="0" smtClean="0"/>
              <a:t>Речевое развитие </a:t>
            </a:r>
            <a:r>
              <a:rPr lang="ru-RU" sz="1600" dirty="0" smtClean="0"/>
              <a:t>(Развитие речи).</a:t>
            </a:r>
          </a:p>
          <a:p>
            <a:pPr marL="388620" indent="-342900">
              <a:buNone/>
            </a:pPr>
            <a:r>
              <a:rPr lang="ru-RU" sz="1600" dirty="0" smtClean="0"/>
              <a:t> Занятие 37. Лексические упражнения. ([2], с. 61)</a:t>
            </a:r>
          </a:p>
          <a:p>
            <a:pPr marL="388620" indent="-342900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Программное содержание.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Активизровать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словарный запас детей. </a:t>
            </a:r>
          </a:p>
          <a:p>
            <a:pPr marL="45720" indent="0"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2. Художественно - эстетическое развитие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(Рисование). </a:t>
            </a:r>
          </a:p>
          <a:p>
            <a:pPr marL="45720" indent="0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Декоративное рисование. Букет в холодных тонах. ([4], с. 93)</a:t>
            </a:r>
          </a:p>
          <a:p>
            <a:pPr marL="45720" indent="0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Программное содержание. Закреплять представления детей о холодной гамме цветов. Учить создавать декоративную композицию, используя ограниченную гамму. Развивать эстетическое восприятие, чувство цвета, творческие способности. </a:t>
            </a:r>
          </a:p>
          <a:p>
            <a:pPr marL="4572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3. Художественно - эстетическое развитие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(Музыка) </a:t>
            </a:r>
          </a:p>
          <a:p>
            <a:pPr marL="45720" indent="0">
              <a:buNone/>
            </a:pP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Ыры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Шайывыс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45720" indent="0"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5355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2.  Художественно - эстетическое развитие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(Аппликация). Корабли на рейде. ([4],  с. 95)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Программное содержание. Закреплять умение детей создавать коллективную композицию. Упражнять в вырезании и составлении изображения предмета (корабля), передавая основную форму и детали. Воспитывать желание принимать участие в общей работе, добиваться хорошего качества изображения.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Admin\Downloads\scrn_big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285992"/>
            <a:ext cx="7096148" cy="3657608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3.  Художественно - эстетическое развитие </a:t>
            </a:r>
            <a:r>
              <a:rPr lang="ru-RU" sz="2400" dirty="0" smtClean="0">
                <a:solidFill>
                  <a:srgbClr val="FF0000"/>
                </a:solidFill>
              </a:rPr>
              <a:t>(Музыка) по плану муз. руководителя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Пятница 04.02.2022</a:t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1. Познавательное развитие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(ФЭМП). Занятие 38. ([3], с.118)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Программное содержание. Продолжать учить самостоятельно составлять и решать задачи на сложение и вычитание. Совершенствовать представления о частях суток и их последовательности. Упражнять в правильном использовании в речи слов: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сначала, потом, до, после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Закреплять умение видеть в окружающих предметах формы знакомых геометрических фигур. Развивать внимание, воображение.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 descr="C:\Users\Admin\Downloads\img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500306"/>
            <a:ext cx="3286148" cy="3214710"/>
          </a:xfrm>
          <a:prstGeom prst="rect">
            <a:avLst/>
          </a:prstGeom>
          <a:noFill/>
        </p:spPr>
      </p:pic>
      <p:pic>
        <p:nvPicPr>
          <p:cNvPr id="50179" name="Picture 3" descr="C:\Users\Admin\Downloads\s1200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571744"/>
            <a:ext cx="4071934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Художественно - эстетическое развитие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(Рисование). Сказочный дворец. ([4], с. 96)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Программное содержание. Учить детей создавать в рисунках сказочные образы. Закреплять умение рисовать контур здания и придумывать украшающие детали. Совершенствовать умение делать набросок простым карандашом, а затем оформлять изображение в цвете, доводить замысел до конца, добиваться наиболее интересного решения. Совершенствовать приемы работы красками, способы получения новых цветов и оттенков.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C:\Users\Admin\Downloads\4-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928934"/>
            <a:ext cx="2379997" cy="1935159"/>
          </a:xfrm>
          <a:prstGeom prst="rect">
            <a:avLst/>
          </a:prstGeom>
          <a:noFill/>
        </p:spPr>
      </p:pic>
      <p:pic>
        <p:nvPicPr>
          <p:cNvPr id="51203" name="Picture 3" descr="C:\Users\Admin\Downloads\skaz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071810"/>
            <a:ext cx="2843206" cy="195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3. Физическое развитие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(Физкультура на прогулке).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000371"/>
            <a:ext cx="6931992" cy="3286149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pic>
        <p:nvPicPr>
          <p:cNvPr id="3" name="Picture 2" descr="C:\Users\Admin\Downloads\slide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857232"/>
            <a:ext cx="7143800" cy="5286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40276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71481"/>
            <a:ext cx="6832624" cy="1000132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Художественно - эстетическое развитие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(Рисование). Декоративное рисование. Букет в холодных тонах. ([4], с. 93)</a:t>
            </a:r>
            <a:b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Программное содержание. 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Закреплять представления детей о холодной гамме цветов. Учить создавать декоративную композицию, используя ограниченную гамму. Развивать эстетическое восприятие, чувство цвета, творческие способности.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ownloads\IMG_45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385" y="2490788"/>
            <a:ext cx="4593167" cy="3444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3. Художественно - эстетическое развитие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(Музыка)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Тувинская песня 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Шайывыс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ownloads\img5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500306"/>
            <a:ext cx="4429156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solidFill>
                  <a:srgbClr val="FF0000"/>
                </a:solidFill>
              </a:rPr>
              <a:t>Среда 26.01.2022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1. Познавательное развитие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(ФЭМП). Занятие 35. ([3], с.112)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Программное содержание. Продолжать учить составлять и решать арифметические задачи на сложение и вычитание. Продолжать знакомить с часами и устанавливать время на макете часов. Совершенствовать умение ориентироваться на листе бумаги в клетку.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ru-RU" dirty="0"/>
          </a:p>
        </p:txBody>
      </p:sp>
      <p:pic>
        <p:nvPicPr>
          <p:cNvPr id="4098" name="Picture 2" descr="C:\Users\Admin\Downloads\zadacha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8918" y="2357429"/>
            <a:ext cx="5354101" cy="35782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12512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2. Познавательное развитие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(Конструирование). Роботы. ([7], с. 28)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Цель. Расширять знания детей об истории робототехники; упражнять в создании схем и чертежей, в моделировании на плоскости, в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конструировании из разных строительных наборов и конструкторов; развивать фантазию, воображение, внимание, сообразительность,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изобретательность; умение делать умозаключения, сравнивать, обобщать, классифицировать, выделять существенные признаки.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\Downloads\detsad-1002484-15543891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1658" y="2286000"/>
            <a:ext cx="4868622" cy="3649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3. Физическое развитие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(Физкультура в помещении). Занятие 40. Контрольное. ([8], с. 62)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Задачи. Продолжать совершенствовать навыки ходьбы и бега; развивать основные физические качества (быстроту, силу, ловкость и др.); обеспечивать закаливание организма детей.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dmin\Downloads\img4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110" y="2428875"/>
            <a:ext cx="4675717" cy="3506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928</TotalTime>
  <Words>485</Words>
  <Application>Microsoft Office PowerPoint</Application>
  <PresentationFormat>Экран (4:3)</PresentationFormat>
  <Paragraphs>93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Натуральные материалы</vt:lpstr>
      <vt:lpstr>      Дистанционный план МКДОУ детского сада «Чечек»  с. Шуй                            в старшей и подготовительной к школе группе от 25 января по 04  февраля 2021-2022 учебного года</vt:lpstr>
      <vt:lpstr>  </vt:lpstr>
      <vt:lpstr>  25.01.2022г.Вторник  </vt:lpstr>
      <vt:lpstr>Слайд 4</vt:lpstr>
      <vt:lpstr>  2. Художественно - эстетическое развитие (Рисование). Декоративное рисование. Букет в холодных тонах. ([4], с. 93) Программное содержание. Закреплять представления детей о холодной гамме цветов. Учить создавать декоративную композицию, используя ограниченную гамму. Развивать эстетическое восприятие, чувство цвета, творческие способности.   </vt:lpstr>
      <vt:lpstr>3. Художественно - эстетическое развитие (Музыка) Тувинская песня  «Шайывыс»</vt:lpstr>
      <vt:lpstr> Среда 26.01.2022 1. Познавательное развитие (ФЭМП). Занятие 35. ([3], с.112) Программное содержание. Продолжать учить составлять и решать арифметические задачи на сложение и вычитание. Продолжать знакомить с часами и устанавливать время на макете часов. Совершенствовать умение ориентироваться на листе бумаги в клетку.  </vt:lpstr>
      <vt:lpstr>2. Познавательное развитие (Конструирование). Роботы. ([7], с. 28) Цель. Расширять знания детей об истории робототехники; упражнять в создании схем и чертежей, в моделировании на плоскости, в конструировании из разных строительных наборов и конструкторов; развивать фантазию, воображение, внимание, сообразительность, изобретательность; умение делать умозаключения, сравнивать, обобщать, классифицировать, выделять существенные признаки. </vt:lpstr>
      <vt:lpstr>3. Физическое развитие (Физкультура в помещении). Занятие 40. Контрольное. ([8], с. 62) Задачи. Продолжать совершенствовать навыки ходьбы и бега; развивать основные физические качества (быстроту, силу, ловкость и др.); обеспечивать закаливание организма детей.</vt:lpstr>
      <vt:lpstr>Четверг 27.01.2022 Утренняя гимнастика. Январь. Комплекс № 20 (без предметов). ([9], с. 20) УТРЕННИЙ КРУГ № 21 (см. Приложение 5) Д.и. "Ремёсла на Руси". Цель: расширять представления о ремесленниках. Упражнение "Что нарисовано на картинке". Цель: закрепить названия деревьев. Упражнение "Один, два, пять" (названия животных и их детёнышей). Цель: совершенствовать умение образовывать существительные множественного числа. Д.и. "Выложи зимний пейзаж". Цель: учить отбирать необходимые детали для пейзажной живописи. Упражнение "Поймай снежинку". Цель: упражнять в подпрыгивании.</vt:lpstr>
      <vt:lpstr>Слайд 11</vt:lpstr>
      <vt:lpstr>3.  Художественно - эстетическое развитие (Музыка)  </vt:lpstr>
      <vt:lpstr>   Пятница 28.01.2022 Утренняя гимнастика. Январь. Комплекс № 20 (без предметов). ([9], с. 20) УТРЕННИЙ КРУГ № 21 (см. Приложение 5) Упражнение "Назови соседей". Цель: закрепить знания чисел первого десятка. Д/и "Найди звук". Цель: учить определять место звука в слове (начало, середина и конец). Создание коллективного макета "Зимний лес". Цель: формировать умение составлять композиции. Малоподвижная игра «Футбол». ([14], с. 35) «Мы лепим снеговика вместе с малышами». Цель: формировать у детей представление о себе как об активном члене коллектива. Воспитывать заботливое отношение к малышам. Развивать умение самостоятельно объединяться для совместного труда. ([10], с. 66)</vt:lpstr>
      <vt:lpstr> 1. Познавательное развитие (ФЭМП). Занятие 36. ([3], с.114) Программное содержание. Продолжать учить составлять и решать арифметические задачи на сложение и вычитание. Совершенствовать представления о последовательности чисел в пределах 20. Развивать умение делить целое на 8 равных частей и сравнивать целое и его части. Развивать умение определять местоположение предметов относительно друг друга. </vt:lpstr>
      <vt:lpstr>Слайд 15</vt:lpstr>
      <vt:lpstr>                                              Понедельник 31.01.2022             Тематическая неделя «Почетное звание – солдат» </vt:lpstr>
      <vt:lpstr>      1. Познавательное развитие (Ознакомление с окружающим миром). Служебные собаки. ([6], с. 55) Программное содержание. Расширять представления детей о служебных собаках, о помощи, которую собаки могут оказывать человеку. Формировать знания о том, что человек должен уметь ухаживать за животными, которых он приручил. Прививать любовь к животным. Дать элементарные представления о профессии кинолога.  </vt:lpstr>
      <vt:lpstr>        2. Физическое развитие (Физкультура в помещении). Занятие 41. ([8], с. 65) Задачи. Способствовать дальнейшему совершенствованию навыков ходьбы и бега, устойчивого положения тела; развивать основные физические качества (быстроту, силу, ручную и локомоторную ловкость и т.д); учить взаимодействию друг с другом в игровых упражнениях.      </vt:lpstr>
      <vt:lpstr>3. Обучение грамоте </vt:lpstr>
      <vt:lpstr>Вторник 01.02.2022 Речевое развитие (Худ. Лит-ра) Тыва улустун тоолу «Уш чуул эртемниг оол»  Просмотр мультика</vt:lpstr>
      <vt:lpstr>Физкультминутка </vt:lpstr>
      <vt:lpstr>  2. Художественно - эстетическое развитие (Рисование).  Сказочный дворец. ([4], с. 96)    </vt:lpstr>
      <vt:lpstr>Пальчиковая гимнастика </vt:lpstr>
      <vt:lpstr>После окончания рисования ребята выбирают понравившиеся рисунки, работы выставляются для просмотра. Дошкольники рассказывают, что нарисовали. Педагог делает анализ детской деятельности.</vt:lpstr>
      <vt:lpstr>3. Художественно - эстетическое развитие (Музыка) по плану муз.руководителя</vt:lpstr>
      <vt:lpstr>Среда 02.02.2022 1. Познавательное развитие (ФЭМП). Занятие 37. ([3], с.116) Программное содержание. Продолжать учить самостоятельно составлять и решать задачи на сложение и вычитание. Развивать представления о геометрических фигурах и умение рисовать их на листе бумаги. Закреплять умение называть предыдущее, последующее и пропущенное число, обозначенное цифрой. </vt:lpstr>
      <vt:lpstr>2. Познавательное развитие (Конструирование). Летательные аппараты. ([7], с. 24) Цель. Обобщать, систематизировать, уточнять представления детей об истории развития летательных аппаратов, их назначении, зависимости строения от функционального назначения; развивать конструкторские навыки, умение моделировать на плоскости, строить схемы и делать зарисовки будущих объектов; упражнять в быстром решении проблемных ситуаций; развивать творчество и изобретательность.   </vt:lpstr>
      <vt:lpstr>3. Физическое развитие (Физкультура в помещении). Занятие 42. ([8], с. 65) Задачи. Способствовать дальнейшему совершенствованию навыков ходьбы и бега, устойчивого положения тела; развивать основные физические качества (быстроту, силу, ручную и локомоторную ловкость и т.д); учить взаимодействию друг с другом в игровых упражнениях.</vt:lpstr>
      <vt:lpstr> Четверг 03.02.2022 1. Речевое развитие (Развитие речи). Занятие 40. Звуковая культура речи. Подготовка к обучению грамоте. ([2], с. 64) Программное содержание. Продолжать совершенствовать фонематическое восприятие. Учить делить слова с открытыми слогами на части.   </vt:lpstr>
      <vt:lpstr> 2.  Художественно - эстетическое развитие (Аппликация). Корабли на рейде. ([4],  с. 95) Программное содержание. Закреплять умение детей создавать коллективную композицию. Упражнять в вырезании и составлении изображения предмета (корабля), передавая основную форму и детали. Воспитывать желание принимать участие в общей работе, добиваться хорошего качества изображения. </vt:lpstr>
      <vt:lpstr>3.  Художественно - эстетическое развитие (Музыка) по плану муз. руководителя</vt:lpstr>
      <vt:lpstr>Пятница 04.02.2022 1. Познавательное развитие (ФЭМП). Занятие 38. ([3], с.118) Программное содержание. Продолжать учить самостоятельно составлять и решать задачи на сложение и вычитание. Совершенствовать представления о частях суток и их последовательности. Упражнять в правильном использовании в речи слов: сначала, потом, до, после. Закреплять умение видеть в окружающих предметах формы знакомых геометрических фигур. Развивать внимание, воображение. </vt:lpstr>
      <vt:lpstr>   2. Художественно - эстетическое развитие (Рисование). Сказочный дворец. ([4], с. 96) Программное содержание. Учить детей создавать в рисунках сказочные образы. Закреплять умение рисовать контур здания и придумывать украшающие детали. Совершенствовать умение делать набросок простым карандашом, а затем оформлять изображение в цвете, доводить замысел до конца, добиваться наиболее интересного решения. Совершенствовать приемы работы красками, способы получения новых цветов и оттенков. </vt:lpstr>
      <vt:lpstr>3. Физическое развитие (Физкультура на прогулке).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Дистанционный план МБДОУ детский сад «Чечек»  с.Кызыл-Мажалык                            Вторая младшая группа «Фиалки»  от 21 по 25 сентября</dc:title>
  <dc:creator>АЗИЯНА</dc:creator>
  <cp:lastModifiedBy>Admin</cp:lastModifiedBy>
  <cp:revision>165</cp:revision>
  <dcterms:created xsi:type="dcterms:W3CDTF">2020-01-21T12:59:02Z</dcterms:created>
  <dcterms:modified xsi:type="dcterms:W3CDTF">2022-02-04T16:04:46Z</dcterms:modified>
</cp:coreProperties>
</file>