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309" r:id="rId6"/>
    <p:sldId id="303" r:id="rId7"/>
    <p:sldId id="283" r:id="rId8"/>
    <p:sldId id="304" r:id="rId9"/>
    <p:sldId id="305" r:id="rId10"/>
    <p:sldId id="306" r:id="rId11"/>
    <p:sldId id="307" r:id="rId12"/>
    <p:sldId id="288" r:id="rId13"/>
    <p:sldId id="289" r:id="rId14"/>
    <p:sldId id="282" r:id="rId15"/>
    <p:sldId id="293" r:id="rId16"/>
    <p:sldId id="308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8" r:id="rId25"/>
    <p:sldId id="319" r:id="rId26"/>
    <p:sldId id="320" r:id="rId27"/>
    <p:sldId id="321" r:id="rId28"/>
    <p:sldId id="322" r:id="rId29"/>
    <p:sldId id="32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>
        <p:scale>
          <a:sx n="89" d="100"/>
          <a:sy n="89" d="100"/>
        </p:scale>
        <p:origin x="-864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30030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955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83698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62129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8440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41755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26511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35712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51737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1990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84792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9034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56682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14276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02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95667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198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215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1357298"/>
            <a:ext cx="5786478" cy="2647765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Дистанционный план МКДОУ детского сада «</a:t>
            </a:r>
            <a:r>
              <a:rPr lang="ru-RU" sz="2400" b="1" dirty="0" err="1" smtClean="0">
                <a:solidFill>
                  <a:srgbClr val="C00000"/>
                </a:solidFill>
              </a:rPr>
              <a:t>Чечек</a:t>
            </a:r>
            <a:r>
              <a:rPr lang="ru-RU" sz="2400" b="1" dirty="0" smtClean="0">
                <a:solidFill>
                  <a:srgbClr val="C00000"/>
                </a:solidFill>
              </a:rPr>
              <a:t>»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 с. </a:t>
            </a:r>
            <a:r>
              <a:rPr lang="ru-RU" sz="2400" b="1" dirty="0" err="1" smtClean="0">
                <a:solidFill>
                  <a:srgbClr val="C00000"/>
                </a:solidFill>
              </a:rPr>
              <a:t>Шуй</a:t>
            </a:r>
            <a:r>
              <a:rPr lang="ru-RU" sz="2400" b="1" dirty="0" smtClean="0">
                <a:solidFill>
                  <a:srgbClr val="C00000"/>
                </a:solidFill>
              </a:rPr>
              <a:t>                         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 в старшей и подготовительной к школе группе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от 01 по 03 ноября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2021-2022 учебного года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7" y="4437113"/>
            <a:ext cx="5904656" cy="777838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  <a:cs typeface="Adobe Arabic" panose="02040503050201020203" pitchFamily="18" charset="-78"/>
              </a:rPr>
              <a:t>Воспитатели: </a:t>
            </a:r>
            <a:r>
              <a:rPr lang="ru-RU" dirty="0" err="1" smtClean="0">
                <a:solidFill>
                  <a:srgbClr val="002060"/>
                </a:solidFill>
                <a:cs typeface="Adobe Arabic" panose="02040503050201020203" pitchFamily="18" charset="-78"/>
              </a:rPr>
              <a:t>Салчак</a:t>
            </a:r>
            <a:r>
              <a:rPr lang="ru-RU" dirty="0" smtClean="0">
                <a:solidFill>
                  <a:srgbClr val="002060"/>
                </a:solidFill>
                <a:cs typeface="Adobe Arabic" panose="02040503050201020203" pitchFamily="18" charset="-78"/>
              </a:rPr>
              <a:t> О.О.</a:t>
            </a:r>
          </a:p>
          <a:p>
            <a:pPr algn="r"/>
            <a:r>
              <a:rPr lang="ru-RU" dirty="0" err="1" smtClean="0">
                <a:solidFill>
                  <a:srgbClr val="002060"/>
                </a:solidFill>
                <a:cs typeface="Adobe Arabic" panose="02040503050201020203" pitchFamily="18" charset="-78"/>
              </a:rPr>
              <a:t>Ооржак</a:t>
            </a:r>
            <a:r>
              <a:rPr lang="ru-RU" dirty="0" smtClean="0">
                <a:solidFill>
                  <a:srgbClr val="002060"/>
                </a:solidFill>
                <a:cs typeface="Adobe Arabic" panose="02040503050201020203" pitchFamily="18" charset="-78"/>
              </a:rPr>
              <a:t> Д.В.</a:t>
            </a: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71362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298" name="Picture 2" descr="C:\Users\Admin\Downloads\img5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714356"/>
            <a:ext cx="7215238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Кружок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II </a:t>
            </a:r>
            <a:r>
              <a:rPr lang="ru-RU" b="1" dirty="0" smtClean="0">
                <a:solidFill>
                  <a:srgbClr val="FF0000"/>
                </a:solidFill>
              </a:rPr>
              <a:t>половина дня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Речевое развитие. Тыва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дыл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Мээн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ынак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уем Кус.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9154" name="Picture 2" descr="https://img2.goodfon.ru/original/1920x1408/c/43/osen-rechka-bereg-berez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357430"/>
            <a:ext cx="5500726" cy="40338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</a:rPr>
              <a:t>Шулук</a:t>
            </a:r>
            <a:r>
              <a:rPr lang="ru-RU" b="1" dirty="0" smtClean="0">
                <a:solidFill>
                  <a:srgbClr val="C00000"/>
                </a:solidFill>
              </a:rPr>
              <a:t> «Кус»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Сап-ла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сарыг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кып-ла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кызыл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Сара-ла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он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кустун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ону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Ыяштарымнын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бурулери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Ындыг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чараш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корунер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даан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Занятие по рисованию «Мама, папа, я - отличная семья» Цель: Развитие любви  — презентация на Slide-Share.ru 🎓"/>
          <p:cNvSpPr>
            <a:spLocks noChangeAspect="1" noChangeArrowheads="1"/>
          </p:cNvSpPr>
          <p:nvPr/>
        </p:nvSpPr>
        <p:spPr bwMode="auto">
          <a:xfrm>
            <a:off x="155575" y="-144463"/>
            <a:ext cx="5661676" cy="566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8244" y="404664"/>
            <a:ext cx="8748464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2297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76865" y="857233"/>
            <a:ext cx="6798736" cy="50779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Физкультминутка: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Мы с семьёй пошли домой </a:t>
            </a:r>
            <a:r>
              <a:rPr lang="ru-RU" i="1" dirty="0" smtClean="0"/>
              <a:t>(шагают на месте)</a:t>
            </a:r>
            <a:endParaRPr lang="ru-RU" dirty="0" smtClean="0"/>
          </a:p>
          <a:p>
            <a:r>
              <a:rPr lang="ru-RU" dirty="0" smtClean="0"/>
              <a:t>Папа был совсем большой, </a:t>
            </a:r>
            <a:r>
              <a:rPr lang="ru-RU" i="1" dirty="0" smtClean="0"/>
              <a:t>(поднимаются на носочки, тянут руки вверх)</a:t>
            </a:r>
            <a:endParaRPr lang="ru-RU" dirty="0" smtClean="0"/>
          </a:p>
          <a:p>
            <a:r>
              <a:rPr lang="ru-RU" dirty="0" smtClean="0"/>
              <a:t>Мама с ним пониже ростом, </a:t>
            </a:r>
            <a:r>
              <a:rPr lang="ru-RU" i="1" dirty="0" smtClean="0"/>
              <a:t>(опускают руки перед грудью)</a:t>
            </a:r>
            <a:endParaRPr lang="ru-RU" dirty="0" smtClean="0"/>
          </a:p>
          <a:p>
            <a:r>
              <a:rPr lang="ru-RU" dirty="0" smtClean="0"/>
              <a:t>А сынок малютка просто </a:t>
            </a:r>
            <a:r>
              <a:rPr lang="ru-RU" i="1" dirty="0" smtClean="0"/>
              <a:t>(приседают)</a:t>
            </a:r>
            <a:endParaRPr lang="ru-RU" dirty="0" smtClean="0"/>
          </a:p>
          <a:p>
            <a:r>
              <a:rPr lang="ru-RU" dirty="0" smtClean="0"/>
              <a:t>Он с игрушками ходил, </a:t>
            </a:r>
            <a:r>
              <a:rPr lang="ru-RU" i="1" dirty="0" smtClean="0"/>
              <a:t>(делают из ладошек замок и крутят)</a:t>
            </a:r>
            <a:endParaRPr lang="ru-RU" dirty="0" smtClean="0"/>
          </a:p>
          <a:p>
            <a:r>
              <a:rPr lang="ru-RU" dirty="0" smtClean="0"/>
              <a:t>Маме с папой говорил</a:t>
            </a:r>
          </a:p>
          <a:p>
            <a:r>
              <a:rPr lang="ru-RU" dirty="0" smtClean="0"/>
              <a:t>Я люблю вас очень, очень,</a:t>
            </a:r>
          </a:p>
          <a:p>
            <a:r>
              <a:rPr lang="ru-RU" dirty="0" smtClean="0"/>
              <a:t>Самый ласковый сыночек! </a:t>
            </a:r>
            <a:r>
              <a:rPr lang="ru-RU" i="1" dirty="0" smtClean="0"/>
              <a:t>(обнимают соседа справа и слева)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571481"/>
            <a:ext cx="6761186" cy="1071569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02.11.2021г. Вторник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Речевое развитие (Развитие речи). Занятие 18. Осенние мотивы. ([2], с. 39)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785926"/>
            <a:ext cx="785818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Тема: «Осенние мотивы»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Цель: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обобщение и систематизация представлений об осени.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Воспитательная: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Воспитывать чувство красоты, гармонии и любви к окружающему миру средствами поэзии.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Образовательная: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Закрепить знания детей об осени, ее приметах и дарах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Развивать представления о последовательности (цикличности) изменений в природе осенью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Закреплять умение создавать художественные образы на листе бумаги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Формировать осознанное отношение к красоте и звучности русского языка.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Развивающая: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Развивать связную, звуковую культуру речи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Развивать умение замечать красоту осенней природы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Продолжать учить слушать и отвечать на вопросы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Предварительная работа: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Знакомство со стихами об осени А.С. Пушкина «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Уж небо осенью дышало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», А.Н. Толстого «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Осень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», А. Плещеева «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Миновало лето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Осень наступила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», А.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Майкова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Кроет уж лист золотой.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Поиграем в игру </a:t>
            </a: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«Наоборот»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с яблоком </a:t>
            </a: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(муляжом)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Небо хмурое- небо ясное;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Осенью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ночь длиннее- а день короче;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Ветер холодный- теплый;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Воздух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прозрачный-туманный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День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дождивый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-погожий;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Ранняя 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осень-поздняя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 Погода пасмурная- солнечная;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8. Весной птицы прилетают, а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осенью …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(улетают)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9. Холодная погода –жаркая погода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10. Весной в огороде сажают, а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осенью …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(убирают)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11. Весной цветы распускаются, а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осенью…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(вянут)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12. Весной природа расцветает, а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осенью…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(увядает)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13. Весной дожди теплые, а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осенью …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(холодные)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500306"/>
            <a:ext cx="6798736" cy="3444997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Пальчиковая гимнастика</a:t>
            </a:r>
            <a:r>
              <a:rPr lang="ru-RU" i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/>
              <a:t>«Листопад»</a:t>
            </a:r>
            <a:endParaRPr lang="ru-RU" sz="1400" dirty="0" smtClean="0"/>
          </a:p>
          <a:p>
            <a:r>
              <a:rPr lang="ru-RU" sz="1400" dirty="0" smtClean="0"/>
              <a:t>Листопад, листопад!                         </a:t>
            </a:r>
            <a:r>
              <a:rPr lang="ru-RU" sz="1400" i="1" dirty="0" smtClean="0"/>
              <a:t>Руки поднять вверх.</a:t>
            </a:r>
            <a:endParaRPr lang="ru-RU" sz="1400" dirty="0" smtClean="0"/>
          </a:p>
          <a:p>
            <a:r>
              <a:rPr lang="ru-RU" sz="1400" dirty="0" smtClean="0"/>
              <a:t>Листья по ветру летят:                      </a:t>
            </a:r>
            <a:r>
              <a:rPr lang="ru-RU" sz="1400" i="1" dirty="0" smtClean="0"/>
              <a:t>Покачивая кистями из стороны в сторону,</a:t>
            </a:r>
            <a:endParaRPr lang="ru-RU" sz="1400" dirty="0" smtClean="0"/>
          </a:p>
          <a:p>
            <a:r>
              <a:rPr lang="ru-RU" sz="1400" dirty="0" smtClean="0"/>
              <a:t>                                                      </a:t>
            </a:r>
            <a:r>
              <a:rPr lang="ru-RU" sz="1400" i="1" dirty="0" smtClean="0"/>
              <a:t>медленно опускать руки (листья опадают).</a:t>
            </a:r>
            <a:endParaRPr lang="ru-RU" sz="1400" dirty="0" smtClean="0"/>
          </a:p>
          <a:p>
            <a:r>
              <a:rPr lang="ru-RU" sz="1400" dirty="0" smtClean="0"/>
              <a:t>С клёна – кленовый,                         </a:t>
            </a:r>
            <a:r>
              <a:rPr lang="ru-RU" sz="1400" i="1" dirty="0" smtClean="0"/>
              <a:t>Пальцы выпрямить и максимально развести в стороны.</a:t>
            </a:r>
            <a:endParaRPr lang="ru-RU" sz="1400" dirty="0" smtClean="0"/>
          </a:p>
          <a:p>
            <a:r>
              <a:rPr lang="ru-RU" sz="1400" dirty="0" smtClean="0"/>
              <a:t>С дуба – дубовый,                            </a:t>
            </a:r>
            <a:r>
              <a:rPr lang="ru-RU" sz="1400" i="1" dirty="0" smtClean="0"/>
              <a:t>Пальцы выпрямить и плотно прижать друг к другу.</a:t>
            </a:r>
            <a:endParaRPr lang="ru-RU" sz="1400" dirty="0" smtClean="0"/>
          </a:p>
          <a:p>
            <a:r>
              <a:rPr lang="ru-RU" sz="1400" dirty="0" smtClean="0"/>
              <a:t>С осины – осиновый,                        </a:t>
            </a:r>
            <a:r>
              <a:rPr lang="ru-RU" sz="1400" i="1" dirty="0" smtClean="0"/>
              <a:t>Указательный и большой соединить в виде колечка.</a:t>
            </a:r>
            <a:endParaRPr lang="ru-RU" sz="1400" dirty="0" smtClean="0"/>
          </a:p>
          <a:p>
            <a:r>
              <a:rPr lang="ru-RU" sz="1400" dirty="0" smtClean="0"/>
              <a:t>С рябины - рябиновый.                      </a:t>
            </a:r>
            <a:r>
              <a:rPr lang="ru-RU" sz="1400" i="1" dirty="0" smtClean="0"/>
              <a:t>Пальцы выпрямить и слегка развести в стороны.</a:t>
            </a:r>
            <a:endParaRPr lang="ru-RU" sz="1400" dirty="0" smtClean="0"/>
          </a:p>
          <a:p>
            <a:r>
              <a:rPr lang="ru-RU" sz="1400" dirty="0" smtClean="0"/>
              <a:t>Полны листьев лес и сад                  </a:t>
            </a:r>
            <a:r>
              <a:rPr lang="ru-RU" sz="1400" i="1" dirty="0" smtClean="0"/>
              <a:t>Хлопки в ладоши.</a:t>
            </a:r>
            <a:endParaRPr lang="ru-RU" sz="1400" dirty="0" smtClean="0"/>
          </a:p>
          <a:p>
            <a:r>
              <a:rPr lang="ru-RU" sz="1400" dirty="0" smtClean="0"/>
              <a:t>То-то радость для ребят!             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Художественно - эстетическое развитие 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(Рисование). Поздняя осень. ([4], с. 66)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76865" y="1643051"/>
            <a:ext cx="6798736" cy="429208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	Цель: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	Вызвать у детей интерес к поздней осени, мхам растущим на деревьях, камнях, в лесах,  развивать способность эмоционально отвлекаться на настроение грусти, печали, переданное в стихах. Вызвать желание выразить это состояние с помощью цвета в пейзажном рисунке.</a:t>
            </a:r>
          </a:p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2714620"/>
            <a:ext cx="4572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Стихотворение А. Плещеева, о какой осени говорит поэт?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Осень наступила,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Высохли цветы,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глядят уныло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Голые кусты.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Вянет и желтеет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Травка на лугах,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Только зеленеет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Озимь на полях.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Туча небо кроет,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Солнце не блестит,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Ветер в поле воет,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Дождик моросит.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Зашумели воды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Быстрого ручья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Птички улетели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теплые края.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071810"/>
            <a:ext cx="7838257" cy="2643206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>Цель: Закрепить знания детей о Родине, о нашем городе, о людях, проживающих в нем.</a:t>
            </a:r>
            <a:br>
              <a:rPr lang="ru-RU" sz="2000" dirty="0" smtClean="0"/>
            </a:br>
            <a:r>
              <a:rPr lang="ru-RU" sz="2000" dirty="0" smtClean="0"/>
              <a:t>Задачи:</a:t>
            </a:r>
            <a:br>
              <a:rPr lang="ru-RU" sz="2000" dirty="0" smtClean="0"/>
            </a:br>
            <a:r>
              <a:rPr lang="ru-RU" sz="2000" dirty="0" smtClean="0"/>
              <a:t>Образовательные: Расширять представление об окружающем мире. Обогащать и активизировать словарь детей по теме занятия. Закрепить знания детей о достопримечательностях города Кызыла и называть их. Повторить домашних животных, которых выращивают в Туве.</a:t>
            </a:r>
            <a:br>
              <a:rPr lang="ru-RU" sz="2000" dirty="0" smtClean="0"/>
            </a:br>
            <a:r>
              <a:rPr lang="ru-RU" sz="2000" dirty="0" smtClean="0"/>
              <a:t>Воспитательные: Воспитывать чувства патриотизма и уважения к Родине, воспитывать чувство уважение к своей нации, понимание своих национальных особенностей; формирование чувства собственного достоинства</a:t>
            </a:r>
            <a:br>
              <a:rPr lang="ru-RU" sz="2000" dirty="0" smtClean="0"/>
            </a:br>
            <a:r>
              <a:rPr lang="ru-RU" sz="2000" dirty="0" smtClean="0"/>
              <a:t>Развивающие: Развивать связную речь, логическое мышление, память, внимание.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731520"/>
            <a:ext cx="7416824" cy="1625910"/>
          </a:xfrm>
        </p:spPr>
        <p:txBody>
          <a:bodyPr>
            <a:normAutofit fontScale="77500" lnSpcReduction="20000"/>
          </a:bodyPr>
          <a:lstStyle/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marL="45720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Материалы по дистанционному обучению</a:t>
            </a:r>
          </a:p>
          <a:p>
            <a:pPr marL="45720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01 по 03 сентября </a:t>
            </a:r>
          </a:p>
          <a:p>
            <a:pPr marL="45720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недели: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«Моя Родина – Тува»</a:t>
            </a:r>
          </a:p>
        </p:txBody>
      </p:sp>
    </p:spTree>
    <p:extLst>
      <p:ext uri="{BB962C8B-B14F-4D97-AF65-F5344CB8AC3E}">
        <p14:creationId xmlns:p14="http://schemas.microsoft.com/office/powerpoint/2010/main" xmlns="" val="2038703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Физкультминутка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- Дождик в окна к нам стучится и зовёт нас поиграть.</a:t>
            </a:r>
          </a:p>
          <a:p>
            <a:r>
              <a:rPr lang="ru-RU" dirty="0" smtClean="0"/>
              <a:t>Капля раз капля два. (Дети выполняют прыжки на двух ногах)</a:t>
            </a:r>
          </a:p>
          <a:p>
            <a:r>
              <a:rPr lang="ru-RU" dirty="0" smtClean="0"/>
              <a:t>Очень медленно сперва, (Взявшись за руки, дети идут по кругу)</a:t>
            </a:r>
          </a:p>
          <a:p>
            <a:r>
              <a:rPr lang="ru-RU" dirty="0" smtClean="0"/>
              <a:t>А потом, потом, потом</a:t>
            </a:r>
          </a:p>
          <a:p>
            <a:r>
              <a:rPr lang="ru-RU" dirty="0" smtClean="0"/>
              <a:t>Всё бегом, бегом, бегом. (Ходьба по кругу с ускорением)</a:t>
            </a:r>
          </a:p>
          <a:p>
            <a:r>
              <a:rPr lang="ru-RU" dirty="0" smtClean="0"/>
              <a:t>Мы зонты свои открыли, (Над головой руками делают купол)</a:t>
            </a:r>
          </a:p>
          <a:p>
            <a:r>
              <a:rPr lang="ru-RU" dirty="0" smtClean="0"/>
              <a:t>От дождя себя укрыли. (Присели на корточки)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Пальчиковая гимнастика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- Чтоб красиво рисовать надо пальчики размять.</a:t>
            </a:r>
          </a:p>
          <a:p>
            <a:r>
              <a:rPr lang="ru-RU" dirty="0" smtClean="0"/>
              <a:t>Раз, два, три, четыре, пять (Сжимать и разжимать пальцы)</a:t>
            </a:r>
          </a:p>
          <a:p>
            <a:r>
              <a:rPr lang="ru-RU" dirty="0" smtClean="0"/>
              <a:t>Вышел дождик в лес гулять, (Пальцы левой руки «шагают» по ладони правой)</a:t>
            </a:r>
          </a:p>
          <a:p>
            <a:r>
              <a:rPr lang="ru-RU" dirty="0" smtClean="0"/>
              <a:t>Вышел дождик в лес гулять, (Пальцы правой руки «шагают» по ладони левой)</a:t>
            </a:r>
          </a:p>
          <a:p>
            <a:r>
              <a:rPr lang="ru-RU" dirty="0" smtClean="0"/>
              <a:t>Стал деревья он считать: (Потираем ладони друг о друга)</a:t>
            </a:r>
          </a:p>
          <a:p>
            <a:r>
              <a:rPr lang="ru-RU" dirty="0" smtClean="0"/>
              <a:t>Дуб, берёза, клён, осина, (Сгибаем пальцы, начиная с большого)</a:t>
            </a:r>
          </a:p>
          <a:p>
            <a:r>
              <a:rPr lang="ru-RU" dirty="0" smtClean="0"/>
              <a:t>Ива, тополь и рябина,</a:t>
            </a:r>
          </a:p>
          <a:p>
            <a:r>
              <a:rPr lang="ru-RU" dirty="0" smtClean="0"/>
              <a:t>Липа есть, сосна и ель</a:t>
            </a:r>
          </a:p>
          <a:p>
            <a:r>
              <a:rPr lang="ru-RU" dirty="0" smtClean="0"/>
              <a:t>Посчитать и нам не лень. (Сгибать и разгибать пальцы)</a:t>
            </a:r>
          </a:p>
          <a:p>
            <a:r>
              <a:rPr lang="ru-RU" dirty="0" smtClean="0"/>
              <a:t>- Подумайте о своей картине и приступайте к работе.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После окончания рисования ребята выбирают понравившиеся рисунки, работы выставляются для просмотра. Дошкольники рассказывают, что нарисовали. Педагог делает анализ детской деятельности.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C:\Users\Admin\Downloads\71e38ab0e25b4589a91683a70de3a3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214554"/>
            <a:ext cx="6572296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Художественно - эстетическое развитие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(Музыка) по плану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муз.руководителя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u="sng" dirty="0" smtClean="0"/>
              <a:t>Цель </a:t>
            </a:r>
            <a:r>
              <a:rPr lang="ru-RU" dirty="0" smtClean="0"/>
              <a:t> Формирование музыкальных и творческих способностей детей  в различных видах музыкальной деятельности (слушание музыки, пение, музыкально ритмических движениях). Овладение способами взаимодействия с окружающими людьми и детьми</a:t>
            </a:r>
          </a:p>
          <a:p>
            <a:r>
              <a:rPr lang="ru-RU" dirty="0" smtClean="0"/>
              <a:t> посредством  восприятия музыки.</a:t>
            </a:r>
          </a:p>
          <a:p>
            <a:r>
              <a:rPr lang="ru-RU" u="sng" dirty="0" smtClean="0"/>
              <a:t> </a:t>
            </a:r>
            <a:r>
              <a:rPr lang="ru-RU" b="1" u="sng" dirty="0" smtClean="0"/>
              <a:t>Задачи</a:t>
            </a:r>
            <a:r>
              <a:rPr lang="ru-RU" b="1" dirty="0" smtClean="0"/>
              <a:t>.</a:t>
            </a:r>
            <a:r>
              <a:rPr lang="ru-RU" dirty="0" smtClean="0"/>
              <a:t> Познакомить детей  с творчеством итальянского композитора </a:t>
            </a:r>
            <a:r>
              <a:rPr lang="ru-RU" dirty="0" err="1" smtClean="0"/>
              <a:t>А.Вивальди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     русского композитора П.И.Чайковского.</a:t>
            </a:r>
          </a:p>
          <a:p>
            <a:r>
              <a:rPr lang="ru-RU" dirty="0" smtClean="0"/>
              <a:t>   Продолжать развивать вокально-хоровые навыки, умение играть на музыкальных инструментах, развивать чувство ритма.  Продолжать воспитывать любовь к красоте осенней природы через музыку. 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Времена года в музыке для детей Осень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Интернет ресурс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03.11.2021г. Среда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/>
              <a:t> ФЭМП в подготовительной группе «Геометрические фигуры»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u="sng" dirty="0" smtClean="0"/>
              <a:t>Цель</a:t>
            </a:r>
            <a:r>
              <a:rPr lang="ru-RU" b="1" dirty="0" smtClean="0"/>
              <a:t>:</a:t>
            </a:r>
            <a:r>
              <a:rPr lang="ru-RU" dirty="0" smtClean="0"/>
              <a:t> закрепить представление о </a:t>
            </a:r>
            <a:r>
              <a:rPr lang="ru-RU" b="1" dirty="0" smtClean="0"/>
              <a:t>геометрических фигурах</a:t>
            </a:r>
            <a:r>
              <a:rPr lang="ru-RU" dirty="0" smtClean="0"/>
              <a:t>, умение различать их, составлять из них рисунки.</a:t>
            </a:r>
          </a:p>
          <a:p>
            <a:r>
              <a:rPr lang="ru-RU" dirty="0" smtClean="0"/>
              <a:t>Целевые ориентиры</a:t>
            </a:r>
          </a:p>
          <a:p>
            <a:r>
              <a:rPr lang="ru-RU" dirty="0" smtClean="0"/>
              <a:t>Проявлять инициативу и самостоятельность в разных видах деятельности, обладать установленным положительным отношением к миру, к другим людям и самому себе, активно взаимодействовать со сверстниками и взрослыми; учитывать интересы и чувства других. Достаточно хорошо владеть устной речью, чтобы выражать свои чувства и желания. Проявлять любознательность к математике и иметь представление об </a:t>
            </a:r>
            <a:r>
              <a:rPr lang="ru-RU" b="1" dirty="0" smtClean="0"/>
              <a:t>геометрических фигурах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 descr="C:\Users\Admin\Downloads\img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490788"/>
            <a:ext cx="6072229" cy="3444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2. Познавательное развитие </a:t>
            </a:r>
            <a:r>
              <a:rPr lang="ru-RU" dirty="0" smtClean="0"/>
              <a:t>(Конструирование).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Царевна Лягушка благодарит вас за помощь. Она решила подарить вам подружек лягушек, но их нужно сделать своими руками.</a:t>
            </a:r>
          </a:p>
          <a:p>
            <a:r>
              <a:rPr lang="ru-RU" dirty="0" smtClean="0"/>
              <a:t>1. Возьмите </a:t>
            </a:r>
            <a:r>
              <a:rPr lang="ru-RU" b="1" dirty="0" smtClean="0"/>
              <a:t>подготовленный квадрат</a:t>
            </a:r>
            <a:r>
              <a:rPr lang="ru-RU" dirty="0" smtClean="0"/>
              <a:t>. Согните его по диагонали.</a:t>
            </a:r>
          </a:p>
          <a:p>
            <a:r>
              <a:rPr lang="ru-RU" dirty="0" smtClean="0"/>
              <a:t>2. Загните острые углы полученного треугольника навстречу друг другу, чтобы их концы пересеклись.</a:t>
            </a:r>
          </a:p>
          <a:p>
            <a:r>
              <a:rPr lang="ru-RU" dirty="0" smtClean="0"/>
              <a:t>3. Эти же острые углы отогните, но в противоположные стороны.</a:t>
            </a:r>
          </a:p>
          <a:p>
            <a:r>
              <a:rPr lang="ru-RU" dirty="0" smtClean="0"/>
              <a:t>4. Нарисуйте глаза своей лягушки.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Оригами лягушки</a:t>
            </a:r>
            <a:endParaRPr lang="ru-RU" dirty="0"/>
          </a:p>
        </p:txBody>
      </p:sp>
      <p:pic>
        <p:nvPicPr>
          <p:cNvPr id="31746" name="Picture 2" descr="C:\Users\Admin\Downloads\Origami_for_Kids_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071678"/>
            <a:ext cx="6500858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Физическое развитие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Веселая </a:t>
            </a:r>
            <a:r>
              <a:rPr lang="ru-RU" dirty="0" err="1" smtClean="0"/>
              <a:t>мультзарядка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>01.11.2021г. Понедельник</a:t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>Дистанционное обучение по </a:t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Познавательному развитию </a:t>
            </a:r>
            <a:b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(Ознакомление с окружающим миром). </a:t>
            </a:r>
            <a:b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Тема: Мой родной край. </a:t>
            </a:r>
            <a:b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100" y="2500306"/>
            <a:ext cx="7029400" cy="394559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Цель:</a:t>
            </a:r>
            <a:r>
              <a:rPr lang="ru-RU" dirty="0" smtClean="0"/>
              <a:t> Закрепить знания детей о Родине, о нашем городе, о людях, проживающих в нем. </a:t>
            </a:r>
          </a:p>
          <a:p>
            <a:r>
              <a:rPr lang="ru-RU" b="1" dirty="0" smtClean="0"/>
              <a:t>Задачи:</a:t>
            </a:r>
            <a:endParaRPr lang="ru-RU" dirty="0" smtClean="0"/>
          </a:p>
          <a:p>
            <a:r>
              <a:rPr lang="ru-RU" b="1" dirty="0" smtClean="0"/>
              <a:t>Образовательные: </a:t>
            </a:r>
            <a:r>
              <a:rPr lang="ru-RU" dirty="0" smtClean="0"/>
              <a:t>Расширять представление об окружающем мире. Обогащать и активизировать словарь детей по теме занятия. Закрепить знания детей о достопримечательностях города Кызыла и называть их. Повторить домашних животных, которых выращивают в Туве.</a:t>
            </a:r>
          </a:p>
          <a:p>
            <a:r>
              <a:rPr lang="ru-RU" b="1" dirty="0" smtClean="0"/>
              <a:t>Воспитательные: </a:t>
            </a:r>
            <a:r>
              <a:rPr lang="ru-RU" dirty="0" smtClean="0"/>
              <a:t>Воспитывать чувства патриотизма и уважения к Родине, воспитывать чувство уважение к своей нации, понимание своих национальных особенностей; формирование чувства собственного достоинства</a:t>
            </a:r>
          </a:p>
          <a:p>
            <a:r>
              <a:rPr lang="ru-RU" b="1" dirty="0" smtClean="0"/>
              <a:t>Развивающие: </a:t>
            </a:r>
            <a:r>
              <a:rPr lang="ru-RU" dirty="0" smtClean="0"/>
              <a:t>Развивать связную речь, логическое мышление, память, внимание.</a:t>
            </a:r>
          </a:p>
          <a:p>
            <a:pPr marL="45720" indent="0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535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3000371"/>
            <a:ext cx="6931992" cy="3286149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ПРопоппттмттмт</a:t>
            </a:r>
            <a:endParaRPr lang="ru-RU" sz="2400" dirty="0"/>
          </a:p>
        </p:txBody>
      </p:sp>
      <p:pic>
        <p:nvPicPr>
          <p:cNvPr id="1026" name="Picture 2" descr="C:\Users\Admin\Downloads\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14356"/>
            <a:ext cx="4000528" cy="2286016"/>
          </a:xfrm>
          <a:prstGeom prst="rect">
            <a:avLst/>
          </a:prstGeom>
          <a:noFill/>
        </p:spPr>
      </p:pic>
      <p:pic>
        <p:nvPicPr>
          <p:cNvPr id="1027" name="Picture 3" descr="C:\Users\Admin\Downloads\im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714357"/>
            <a:ext cx="4143404" cy="2286016"/>
          </a:xfrm>
          <a:prstGeom prst="rect">
            <a:avLst/>
          </a:prstGeom>
          <a:noFill/>
        </p:spPr>
      </p:pic>
      <p:pic>
        <p:nvPicPr>
          <p:cNvPr id="1028" name="Picture 4" descr="C:\Users\Admin\Downloads\img2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3357562"/>
            <a:ext cx="5072098" cy="22145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40276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71481"/>
            <a:ext cx="6832624" cy="100013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Закрепить знания детей о достопримечательностях города Кызыла и называть их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 descr="C:\Users\Admin\Downloads\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00174"/>
            <a:ext cx="7072362" cy="471486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Актуализация уже имеющихся знаний, представлений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928802"/>
            <a:ext cx="7072362" cy="2506132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Цель: вспомнить, о чем узнали на занятии.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Что такое малая Родина?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Что нового и интересного вы о ней узнали?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Закончить наше занятие я хочу словами тувинского поэта Сергея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Пюрбю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Всем городам любовь дарю,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Но город свой сильней люблю!»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Почему мы должны любить свой город больше всех?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Это место, где родился человек.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Ответы детей.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Потому что это наша малая родина.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360680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>
                <a:solidFill>
                  <a:srgbClr val="FF0000"/>
                </a:solidFill>
              </a:rPr>
              <a:t>2. Физическое развитие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 (Физкультура в помещении)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865" y="2214555"/>
            <a:ext cx="6798736" cy="372057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        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Задачи. Продолжать совершенствовать навыки ходьбы, бега, выполнения гимнастических упражнений; развивать двигательные качества и способности детей: ловкость, быстроту, гибкость, силу, общую выносливость; формировать правильную осанку; способствовать общему укреплению здоровья детей.      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b="1" dirty="0" smtClean="0">
                <a:solidFill>
                  <a:srgbClr val="FF0000"/>
                </a:solidFill>
              </a:rPr>
              <a:t>Веселая </a:t>
            </a:r>
            <a:r>
              <a:rPr lang="ru-RU" b="1" dirty="0" err="1" smtClean="0">
                <a:solidFill>
                  <a:srgbClr val="FF0000"/>
                </a:solidFill>
              </a:rPr>
              <a:t>мультзарядка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2512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 Обучение грамоте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Звук, слог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Users\Admin\Downloads\img2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428868"/>
            <a:ext cx="3858665" cy="3643338"/>
          </a:xfrm>
          <a:prstGeom prst="rect">
            <a:avLst/>
          </a:prstGeom>
          <a:noFill/>
        </p:spPr>
      </p:pic>
      <p:pic>
        <p:nvPicPr>
          <p:cNvPr id="8" name="Picture 4" descr="C:\Users\Admin\Downloads\hello_html_m5350d6e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428868"/>
            <a:ext cx="3571900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ownloads\img1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785794"/>
            <a:ext cx="6429420" cy="2786082"/>
          </a:xfrm>
          <a:prstGeom prst="rect">
            <a:avLst/>
          </a:prstGeom>
          <a:noFill/>
        </p:spPr>
      </p:pic>
      <p:pic>
        <p:nvPicPr>
          <p:cNvPr id="4102" name="Picture 6" descr="http://images.myshared.ru/31/1313858/slide_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571876"/>
            <a:ext cx="4786346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682</TotalTime>
  <Words>380</Words>
  <Application>Microsoft Office PowerPoint</Application>
  <PresentationFormat>Экран (4:3)</PresentationFormat>
  <Paragraphs>140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Натуральные материалы</vt:lpstr>
      <vt:lpstr>      Дистанционный план МКДОУ детского сада «Чечек»  с. Шуй                            в старшей и подготовительной к школе группе от 01 по 03 ноября 2021-2022 учебного года</vt:lpstr>
      <vt:lpstr>Цель: Закрепить знания детей о Родине, о нашем городе, о людях, проживающих в нем. Задачи: Образовательные: Расширять представление об окружающем мире. Обогащать и активизировать словарь детей по теме занятия. Закрепить знания детей о достопримечательностях города Кызыла и называть их. Повторить домашних животных, которых выращивают в Туве. Воспитательные: Воспитывать чувства патриотизма и уважения к Родине, воспитывать чувство уважение к своей нации, понимание своих национальных особенностей; формирование чувства собственного достоинства Развивающие: Развивать связную речь, логическое мышление, память, внимание.   </vt:lpstr>
      <vt:lpstr>  01.11.2021г. Понедельник Дистанционное обучение по  1. Познавательному развитию  (Ознакомление с окружающим миром).  Тема: Мой родной край.   </vt:lpstr>
      <vt:lpstr>ПРопоппттмттмт</vt:lpstr>
      <vt:lpstr>Закрепить знания детей о достопримечательностях города Кызыла и называть их</vt:lpstr>
      <vt:lpstr>Актуализация уже имеющихся знаний, представлений </vt:lpstr>
      <vt:lpstr>  2. Физическое развитие  (Физкультура в помещении)   </vt:lpstr>
      <vt:lpstr> 3. Обучение грамоте Звук, слог</vt:lpstr>
      <vt:lpstr>Слайд 9</vt:lpstr>
      <vt:lpstr>Слайд 10</vt:lpstr>
      <vt:lpstr>Кружок II половина дня</vt:lpstr>
      <vt:lpstr>Тема: Мээн ынак уем Кус.</vt:lpstr>
      <vt:lpstr>Шулук «Кус»</vt:lpstr>
      <vt:lpstr>Слайд 14</vt:lpstr>
      <vt:lpstr>Слайд 15</vt:lpstr>
      <vt:lpstr>02.11.2021г. Вторник  1. Речевое развитие (Развитие речи). Занятие 18. Осенние мотивы. ([2], с. 39)</vt:lpstr>
      <vt:lpstr>             Поиграем в игру «Наоборот» с яблоком (муляжом) 1. Небо хмурое- небо ясное; 2. Осенью ночь длиннее- а день короче; 3. Ветер холодный- теплый; 4. Воздух прозрачный-туманный; 5. День дождивый -погожий; 6. Ранняя осень-поздняя; 7. Погода пасмурная- солнечная; 8. Весной птицы прилетают, а осенью ….(улетают) 9. Холодная погода –жаркая погода 10. Весной в огороде сажают, а осенью …. (убирают) 11. Весной цветы распускаются, а осенью….(вянут) 12. Весной природа расцветает, а осенью….(увядает) 13. Весной дожди теплые, а осенью ….(холодные) </vt:lpstr>
      <vt:lpstr>Пальчиковая гимнастика: </vt:lpstr>
      <vt:lpstr>2. Художественно - эстетическое развитие (Рисование). Поздняя осень. ([4], с. 66) </vt:lpstr>
      <vt:lpstr>Физкультминутка </vt:lpstr>
      <vt:lpstr>Пальчиковая гимнастика </vt:lpstr>
      <vt:lpstr>После окончания рисования ребята выбирают понравившиеся рисунки, работы выставляются для просмотра. Дошкольники рассказывают, что нарисовали. Педагог делает анализ детской деятельности.</vt:lpstr>
      <vt:lpstr>3. Художественно - эстетическое развитие (Музыка) по плану муз.руководителя</vt:lpstr>
      <vt:lpstr>Времена года в музыке для детей Осень</vt:lpstr>
      <vt:lpstr>03.11.2021г. Среда  ФЭМП в подготовительной группе «Геометрические фигуры»</vt:lpstr>
      <vt:lpstr>Слайд 26</vt:lpstr>
      <vt:lpstr>2. Познавательное развитие (Конструирование).</vt:lpstr>
      <vt:lpstr>Оригами лягушки</vt:lpstr>
      <vt:lpstr>3. Физическое развитие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Дистанционный план МБДОУ детский сад «Чечек»  с.Кызыл-Мажалык                            Вторая младшая группа «Фиалки»  от 21 по 25 сентября</dc:title>
  <dc:creator>АЗИЯНА</dc:creator>
  <cp:lastModifiedBy>Admin</cp:lastModifiedBy>
  <cp:revision>139</cp:revision>
  <dcterms:created xsi:type="dcterms:W3CDTF">2020-01-21T12:59:02Z</dcterms:created>
  <dcterms:modified xsi:type="dcterms:W3CDTF">2021-11-01T09:21:09Z</dcterms:modified>
</cp:coreProperties>
</file>